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6045" y="697230"/>
          <a:ext cx="11833225" cy="56902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6645"/>
                <a:gridCol w="2366645"/>
                <a:gridCol w="2366645"/>
                <a:gridCol w="2366645"/>
                <a:gridCol w="2366645"/>
              </a:tblGrid>
              <a:tr h="991870">
                <a:tc>
                  <a:txBody>
                    <a:bodyPr/>
                    <a:lstStyle/>
                    <a:p>
                      <a:pPr algn="ctr"/>
                      <a:endParaRPr lang="en-US" altLang="zh-CN" sz="1600" b="1" kern="1200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  <a:p>
                      <a:pPr algn="ctr"/>
                      <a:endParaRPr lang="en-US" altLang="zh-CN" sz="1600" b="1" kern="1200" dirty="0" smtClean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1.</a:t>
                      </a:r>
                      <a:r>
                        <a:rPr lang="zh-CN" altLang="en-US" sz="16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你</a:t>
                      </a:r>
                      <a:r>
                        <a:rPr lang="zh-CN" altLang="zh-CN" sz="16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做事值得信赖</a:t>
                      </a:r>
                      <a:r>
                        <a:rPr lang="zh-CN" altLang="en-US" sz="16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吗？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做事认真且正直吗？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13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你组织能力好吗？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你反应快吗？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25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你慷慨吗？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7917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你个性温和吗？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你富有同情心吗？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14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你是否积极主动？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你外向吗？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26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你小心翼翼吗？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807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你有活力吗？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你有说服力吗？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15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你害羞吗？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21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你注意细节吗？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27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你令人愉快吗？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81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你善解人意吗？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你大胆吗？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16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你强势吗？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22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你爱说话吗？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28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你传统吗？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你独立吗？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11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你精确吗？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17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你镇定吗？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23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你的协调能力好吗？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29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你亲切吗？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7917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6.</a:t>
                      </a:r>
                      <a:r>
                        <a:rPr lang="zh-CN" altLang="en-US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你受人爱戴吗？</a:t>
                      </a:r>
                      <a:endParaRPr lang="zh-CN" altLang="en-US" sz="1600" b="1" i="0" u="none" strike="noStrike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你适应能力强吗？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18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你勇于学习吗？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24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你勤劳吗？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30</a:t>
                      </a:r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.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你工作足够有效率吗？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45661" y="191069"/>
            <a:ext cx="3548418" cy="36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每道题</a:t>
            </a:r>
            <a:r>
              <a:rPr lang="en-US" altLang="zh-CN" dirty="0" smtClean="0"/>
              <a:t>1-5</a:t>
            </a:r>
            <a:r>
              <a:rPr lang="zh-CN" altLang="en-US" dirty="0" smtClean="0"/>
              <a:t>分，自评分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51460" y="1713865"/>
            <a:ext cx="9791065" cy="28562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把第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18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24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题的分加起来就是你的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老虎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分数；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把第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13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22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29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题的分加起来就是你的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海豚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分数；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把第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15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17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25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28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题的分加起来就是你的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企鹅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分数；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把第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21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26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题的分加起来就是你的“蜜蜂”分数；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把第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23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27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题的分加起来就是你的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八爪鱼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分数。</a:t>
            </a:r>
            <a:endParaRPr lang="zh-CN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6603" y="395785"/>
            <a:ext cx="3753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得分最高的则为自己的主属性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346</Words>
  <Application>WPS 演示</Application>
  <PresentationFormat>自定义</PresentationFormat>
  <Paragraphs>43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may</cp:lastModifiedBy>
  <cp:revision>3</cp:revision>
  <dcterms:created xsi:type="dcterms:W3CDTF">2016-10-13T07:36:26Z</dcterms:created>
  <dcterms:modified xsi:type="dcterms:W3CDTF">2016-10-13T07:42:04Z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